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5110D1-451D-47A5-9331-B184B8BC50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2BF3C0E-666E-4A8A-BB0E-C9190E920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C92D5D-F40E-47EC-B283-28795057D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6051-29A7-48E4-93C4-7FD4293DD796}" type="datetimeFigureOut">
              <a:rPr lang="nl-NL" smtClean="0"/>
              <a:t>1-5-2021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CBEF8F-284C-4112-B78E-106EE0DD4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70064E-EED7-4AF5-BB2A-94349F795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FF4F-8F82-42A6-8FAD-0D7EFD2A23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869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4AC2F3-D968-45DD-9B21-B6FC4C1B3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8B5C7DF-A68A-4576-AA50-022E57E24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AF2A119-0B6A-4A4B-A2C2-0135B8CB5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6051-29A7-48E4-93C4-7FD4293DD796}" type="datetimeFigureOut">
              <a:rPr lang="nl-NL" smtClean="0"/>
              <a:t>1-5-2021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BB1F8A-8169-4537-ADF9-C0833B56B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BAE1004-0D63-4C8A-8F6B-9A9A670DC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FF4F-8F82-42A6-8FAD-0D7EFD2A23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804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68E38D1-F2E8-4EA0-B5F5-DE5CADB04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84C67CE-592D-4E0F-8AFC-9A82942A9F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5A2811-6BEE-4F46-A14E-20337D0C0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6051-29A7-48E4-93C4-7FD4293DD796}" type="datetimeFigureOut">
              <a:rPr lang="nl-NL" smtClean="0"/>
              <a:t>1-5-2021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76E5DAE-D731-412C-B825-393A93A2D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FDE10F0-8C45-4769-BEDA-184E3240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FF4F-8F82-42A6-8FAD-0D7EFD2A23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34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05E261-39FA-434E-A286-C006232A9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AFF2D18-440A-4598-8DF0-3877EBA34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056DCE-00BA-421C-AD35-7F3F5E311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6051-29A7-48E4-93C4-7FD4293DD796}" type="datetimeFigureOut">
              <a:rPr lang="nl-NL" smtClean="0"/>
              <a:t>1-5-2021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0A01C7-CF65-4057-807E-6C3F8427D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AA7DB8-3D12-446B-ACF9-CCDBFD063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FF4F-8F82-42A6-8FAD-0D7EFD2A23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065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8B016E-506E-404A-A29C-67E4FAFFA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5F90090-5FC1-462C-9ADD-710B265F4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FF7C621-F299-4BA0-95A9-A06E4480C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6051-29A7-48E4-93C4-7FD4293DD796}" type="datetimeFigureOut">
              <a:rPr lang="nl-NL" smtClean="0"/>
              <a:t>1-5-2021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EA2B86-9BA2-46B4-8A14-120AC1953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A6334F-FAEA-4104-A820-803B725DA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FF4F-8F82-42A6-8FAD-0D7EFD2A23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208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8341FD-A94C-4766-884C-AB1ABB6C5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7CC965-3C0F-422F-8B72-D94B609E7F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ED49A6D-C04E-4CAB-8011-C1376C30C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C997A9D-19AB-48CA-8C5E-CCA0BF629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6051-29A7-48E4-93C4-7FD4293DD796}" type="datetimeFigureOut">
              <a:rPr lang="nl-NL" smtClean="0"/>
              <a:t>1-5-2021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DA4C164-D6C4-4910-BAB6-ACC7939E6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3369DC2-B4E7-4AFD-8A98-8F13AC773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FF4F-8F82-42A6-8FAD-0D7EFD2A23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373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88ED96-7DA3-4087-BA37-25FB61633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C4A28C-B26B-47C3-8C27-B4347521F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086BE03-2786-4164-A339-6B12F5E96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853DE12-E06E-4C70-BC39-63D3FAA71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53B3463-2E5D-4336-BA4E-4E85246BA3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697BC0B-1893-49FC-B000-16F67A913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6051-29A7-48E4-93C4-7FD4293DD796}" type="datetimeFigureOut">
              <a:rPr lang="nl-NL" smtClean="0"/>
              <a:t>1-5-2021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C95CC0F-153F-4258-A50C-5EB7E7B5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A829B48-EEDD-4444-8081-91253A207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FF4F-8F82-42A6-8FAD-0D7EFD2A23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6563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2A879-91A7-4FC9-88D1-37BC2DC6E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EC30590-FF09-487C-A52C-8C94BAE9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6051-29A7-48E4-93C4-7FD4293DD796}" type="datetimeFigureOut">
              <a:rPr lang="nl-NL" smtClean="0"/>
              <a:t>1-5-2021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81AC169-8CAC-49D4-A562-083404E4A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90FEF3E-08D6-405C-9A9A-1B6187399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FF4F-8F82-42A6-8FAD-0D7EFD2A23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926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5236575-28C5-4A6F-BDB1-67067D81E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6051-29A7-48E4-93C4-7FD4293DD796}" type="datetimeFigureOut">
              <a:rPr lang="nl-NL" smtClean="0"/>
              <a:t>1-5-2021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5AE5DA7-395C-4880-82A0-D2BFB106D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8E22FF1-3733-4AE7-A97F-6F225B301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FF4F-8F82-42A6-8FAD-0D7EFD2A23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288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89616B-6736-40C9-B050-21888086D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628AB6-195B-4B2F-B64B-29A49CBB8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A84EF31-E85F-4EF1-A98B-9FDEF53BA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7CD22B3-907C-4800-8C6F-8A8C9330E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6051-29A7-48E4-93C4-7FD4293DD796}" type="datetimeFigureOut">
              <a:rPr lang="nl-NL" smtClean="0"/>
              <a:t>1-5-2021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CBB8C03-DA66-48F9-9CC8-22D8463E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EB4767F-9758-42C8-B51F-7E9CBAC68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FF4F-8F82-42A6-8FAD-0D7EFD2A23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5578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043434-BD55-4CA4-B9DB-FF80B3F9B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1AF1346-1F13-420E-91C0-E63C070644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79B76D9-A43A-4FFE-9F42-DCCE10EBB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2A19E5-6480-4FA7-A373-879EDDA6A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B6051-29A7-48E4-93C4-7FD4293DD796}" type="datetimeFigureOut">
              <a:rPr lang="nl-NL" smtClean="0"/>
              <a:t>1-5-2021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C25FB56-D09E-441F-977E-DF269CF54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ECFF49-B9D1-48D7-9E45-339E2F6C5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5FF4F-8F82-42A6-8FAD-0D7EFD2A23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8837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1BAF6D9-D103-4A8E-A908-09279E441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2A4AC0A-F021-4458-B187-E4E681686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FE328E-F61B-4841-825F-B3AA075568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B6051-29A7-48E4-93C4-7FD4293DD796}" type="datetimeFigureOut">
              <a:rPr lang="nl-NL" smtClean="0"/>
              <a:t>1-5-2021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E4E9B1-2937-4728-9251-BAF51CE370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2FA2AA-EDB4-4248-B139-56D6017C6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5FF4F-8F82-42A6-8FAD-0D7EFD2A23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78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elijkbenige driehoek 4">
            <a:extLst>
              <a:ext uri="{FF2B5EF4-FFF2-40B4-BE49-F238E27FC236}">
                <a16:creationId xmlns:a16="http://schemas.microsoft.com/office/drawing/2014/main" id="{681AEFFA-3FA6-488F-AE8B-B29B2429678E}"/>
              </a:ext>
            </a:extLst>
          </p:cNvPr>
          <p:cNvSpPr/>
          <p:nvPr/>
        </p:nvSpPr>
        <p:spPr>
          <a:xfrm>
            <a:off x="0" y="1"/>
            <a:ext cx="12192000" cy="723900"/>
          </a:xfrm>
          <a:prstGeom prst="triangle">
            <a:avLst>
              <a:gd name="adj" fmla="val 999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FAA70E6-77E5-4E3B-871E-EBA54A2E98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0650" y="-73818"/>
            <a:ext cx="9144000" cy="871538"/>
          </a:xfrm>
        </p:spPr>
        <p:txBody>
          <a:bodyPr>
            <a:normAutofit fontScale="90000"/>
          </a:bodyPr>
          <a:lstStyle/>
          <a:p>
            <a:r>
              <a:rPr lang="nl-NL" sz="5300" dirty="0">
                <a:latin typeface="+mn-lt"/>
              </a:rPr>
              <a:t>Vessem</a:t>
            </a:r>
            <a:r>
              <a:rPr lang="nl-NL" dirty="0"/>
              <a:t> / DEES jeugd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89894B4-5A5A-40F7-A3C7-456B1040A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349" y="871539"/>
            <a:ext cx="10934701" cy="723901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Beste trainer / begeleider van JO14/15</a:t>
            </a:r>
          </a:p>
          <a:p>
            <a:r>
              <a:rPr lang="nl-NL" dirty="0"/>
              <a:t>Een beknopte samenvatting, over deze kinderen en hoe een trainer dit kan begeleiden</a:t>
            </a:r>
          </a:p>
        </p:txBody>
      </p:sp>
      <p:sp>
        <p:nvSpPr>
          <p:cNvPr id="7" name="Gelijkbenige driehoek 6">
            <a:extLst>
              <a:ext uri="{FF2B5EF4-FFF2-40B4-BE49-F238E27FC236}">
                <a16:creationId xmlns:a16="http://schemas.microsoft.com/office/drawing/2014/main" id="{1E8345CA-5786-405A-8296-7DAE8CC72897}"/>
              </a:ext>
            </a:extLst>
          </p:cNvPr>
          <p:cNvSpPr/>
          <p:nvPr/>
        </p:nvSpPr>
        <p:spPr>
          <a:xfrm flipH="1">
            <a:off x="0" y="6115050"/>
            <a:ext cx="12192000" cy="723900"/>
          </a:xfrm>
          <a:prstGeom prst="triangle">
            <a:avLst>
              <a:gd name="adj" fmla="val 999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15BEE77C-C47B-4DAF-859E-06B19D654F1B}"/>
              </a:ext>
            </a:extLst>
          </p:cNvPr>
          <p:cNvSpPr txBox="1"/>
          <p:nvPr/>
        </p:nvSpPr>
        <p:spPr>
          <a:xfrm>
            <a:off x="1082316" y="1669259"/>
            <a:ext cx="915590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/>
              <a:t>Kenmerken van het kind en hoe dit te gebruiken in trainingen en wedstrijden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/>
              <a:t>Groei van het kind start, bij jongens betekent dit krachttoename.                                                             Door deze groei kan er een coördinatie probleem.                                                                                                Houd hier rekening mee, zeker gezien blessure preventie.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/>
              <a:t>Spelers zijn kritischer en laten dit ook horen. Betrek de kinderen dus bij opstelling / speelwijze. Uiteraard blijft trainer wel in control.                                                                                                               Belangrijk is dat er een groepsgevoel ontstaat.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/>
              <a:t>Spelers worden volwassen, geef ze ook verantwoordelijkheden. Hierdoor ontstaat er meer zelfvertrouwen en eigenwaarde bij de speler..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/>
              <a:t>Maak duidelijke team en positie afspraken. Stimuleer afstemming tussen spelers en linies. </a:t>
            </a:r>
          </a:p>
          <a:p>
            <a:pPr lvl="1"/>
            <a:r>
              <a:rPr lang="nl-NL" sz="1600" dirty="0"/>
              <a:t>      Doe dit in een veilige omgeving. Fouten maken mag, belangrijk is het leerdoel.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nl-NL" sz="1600" dirty="0"/>
              <a:t>Puberteit begint in deze leeftijdsgroep. Jongens zoeken vaker de grenzen op en zijn meer uitgesproken. Meisjes willen eerder weten waarom je dingen zegt / traint. 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14B5816A-3DC9-444B-B627-B827239ED111}"/>
              </a:ext>
            </a:extLst>
          </p:cNvPr>
          <p:cNvSpPr txBox="1"/>
          <p:nvPr/>
        </p:nvSpPr>
        <p:spPr>
          <a:xfrm>
            <a:off x="402520" y="5130807"/>
            <a:ext cx="65808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600" b="1" dirty="0"/>
              <a:t>Kernwoorden die bij deze leeftijdsgroep horen zijn :</a:t>
            </a:r>
          </a:p>
          <a:p>
            <a:r>
              <a:rPr lang="nl-NL" sz="1600" dirty="0"/>
              <a:t>Individueel (Samen), Respect, Sportief, Lef, Gedreven, Overzicht en Inzicht, Onderlinge Coaching en Samenwerking</a:t>
            </a:r>
          </a:p>
        </p:txBody>
      </p:sp>
      <p:pic>
        <p:nvPicPr>
          <p:cNvPr id="24" name="Afbeelding 23">
            <a:extLst>
              <a:ext uri="{FF2B5EF4-FFF2-40B4-BE49-F238E27FC236}">
                <a16:creationId xmlns:a16="http://schemas.microsoft.com/office/drawing/2014/main" id="{FA1FB8D5-A300-4322-8E35-F17F91E3FA6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60"/>
            <a:ext cx="1219200" cy="71604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080735E7-0DD8-43C1-977F-78BC748F7C78}"/>
              </a:ext>
            </a:extLst>
          </p:cNvPr>
          <p:cNvSpPr txBox="1"/>
          <p:nvPr/>
        </p:nvSpPr>
        <p:spPr>
          <a:xfrm>
            <a:off x="8237989" y="6082716"/>
            <a:ext cx="3632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u="sng" dirty="0"/>
              <a:t>KNVB informatie filmpje</a:t>
            </a:r>
          </a:p>
          <a:p>
            <a:r>
              <a:rPr lang="nl-NL" sz="1200" dirty="0"/>
              <a:t>https://youtu.be/B1RtMsSEUgM</a:t>
            </a:r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FBE9B9E7-03C6-458A-9E9B-302EFACF55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9805" y="4918130"/>
            <a:ext cx="642741" cy="1077027"/>
          </a:xfrm>
          <a:prstGeom prst="rect">
            <a:avLst/>
          </a:prstGeom>
        </p:spPr>
      </p:pic>
      <p:pic>
        <p:nvPicPr>
          <p:cNvPr id="19" name="Afbeelding 18">
            <a:extLst>
              <a:ext uri="{FF2B5EF4-FFF2-40B4-BE49-F238E27FC236}">
                <a16:creationId xmlns:a16="http://schemas.microsoft.com/office/drawing/2014/main" id="{B3FA0DBE-0248-4E74-ACE2-0A2903E4B3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70192" y="4421974"/>
            <a:ext cx="878858" cy="694643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DC809C38-A5F3-4D5D-A3CF-E691B8309A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8289" y="2006762"/>
            <a:ext cx="1049322" cy="774090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AC6BD5CA-9A65-43B4-A0FA-0E44D311D94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486326" y="1669259"/>
            <a:ext cx="1041885" cy="1023607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E46548B3-5386-45DE-8947-368A31ADD02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34650" y="3044090"/>
            <a:ext cx="1041885" cy="929682"/>
          </a:xfrm>
          <a:prstGeom prst="rect">
            <a:avLst/>
          </a:prstGeom>
        </p:spPr>
      </p:pic>
      <p:pic>
        <p:nvPicPr>
          <p:cNvPr id="21" name="Afbeelding 20">
            <a:extLst>
              <a:ext uri="{FF2B5EF4-FFF2-40B4-BE49-F238E27FC236}">
                <a16:creationId xmlns:a16="http://schemas.microsoft.com/office/drawing/2014/main" id="{B95ACE53-258E-4FEF-9805-6C75F833805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8290" y="3044090"/>
            <a:ext cx="1049321" cy="761532"/>
          </a:xfrm>
          <a:prstGeom prst="rect">
            <a:avLst/>
          </a:prstGeom>
        </p:spPr>
      </p:pic>
      <p:pic>
        <p:nvPicPr>
          <p:cNvPr id="22" name="Afbeelding 21">
            <a:extLst>
              <a:ext uri="{FF2B5EF4-FFF2-40B4-BE49-F238E27FC236}">
                <a16:creationId xmlns:a16="http://schemas.microsoft.com/office/drawing/2014/main" id="{F2729485-3540-43E1-9ABC-A100743CBA8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2239" y="4079396"/>
            <a:ext cx="1049321" cy="589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739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0C56F3-7CCF-43A3-BAD3-0B3F3380F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848058"/>
            <a:ext cx="9272630" cy="25722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nl-NL" sz="3000" dirty="0"/>
              <a:t>Welke eigenschappen maken je een goed trainer</a:t>
            </a:r>
          </a:p>
          <a:p>
            <a:pPr lvl="1"/>
            <a:r>
              <a:rPr lang="nl-NL" sz="3000" dirty="0"/>
              <a:t>Structuur bieden</a:t>
            </a:r>
          </a:p>
          <a:p>
            <a:pPr lvl="2"/>
            <a:r>
              <a:rPr lang="nl-NL" sz="3000" dirty="0"/>
              <a:t>Maak duidelijk afspraken bij aanvang van het seizoen en spreek de spelers hierop aan. Tip: Leg deze afspraken ook vast </a:t>
            </a:r>
          </a:p>
          <a:p>
            <a:pPr lvl="2"/>
            <a:r>
              <a:rPr lang="nl-NL" sz="3000" dirty="0"/>
              <a:t>Leg speelwijze uit en houdt hier aan vast, wellicht kunnen dit 2 speelwijzen zijn. Betrek de spelers hierin.</a:t>
            </a:r>
          </a:p>
          <a:p>
            <a:pPr lvl="1"/>
            <a:r>
              <a:rPr lang="nl-NL" sz="3000" dirty="0"/>
              <a:t>Stimuleren</a:t>
            </a:r>
          </a:p>
          <a:p>
            <a:pPr lvl="2"/>
            <a:r>
              <a:rPr lang="nl-NL" sz="3000" dirty="0"/>
              <a:t>Voor en tijdens de wedstrijd/training. Zorg dat de spelers er zin in hebben</a:t>
            </a:r>
          </a:p>
          <a:p>
            <a:pPr lvl="1"/>
            <a:r>
              <a:rPr lang="nl-NL" sz="3000" dirty="0"/>
              <a:t>Individueel aandacht geven</a:t>
            </a:r>
          </a:p>
          <a:p>
            <a:pPr lvl="2"/>
            <a:r>
              <a:rPr lang="nl-NL" sz="3000" dirty="0"/>
              <a:t>Naast aandacht voor het individu ook aandacht voor taken in het veld. </a:t>
            </a:r>
          </a:p>
          <a:p>
            <a:pPr lvl="1"/>
            <a:r>
              <a:rPr lang="nl-NL" sz="3000" dirty="0"/>
              <a:t>Verantwoordelijkheid geven</a:t>
            </a:r>
          </a:p>
          <a:p>
            <a:pPr lvl="2"/>
            <a:r>
              <a:rPr lang="nl-NL" sz="3000" dirty="0"/>
              <a:t>Speelt steeds meer. Laat de spelers meedenken en laat ze in de wedstrijd sturen op een positieve manier.</a:t>
            </a:r>
          </a:p>
          <a:p>
            <a:pPr lvl="2"/>
            <a:r>
              <a:rPr lang="nl-NL" sz="3000" dirty="0"/>
              <a:t>Geef een leerdoel mee en probeer zo te werken aan het zelfvertrouwen.</a:t>
            </a:r>
          </a:p>
          <a:p>
            <a:pPr lvl="1"/>
            <a:r>
              <a:rPr lang="nl-NL" sz="3000" dirty="0"/>
              <a:t>Kernwoorden </a:t>
            </a:r>
          </a:p>
          <a:p>
            <a:pPr lvl="2"/>
            <a:r>
              <a:rPr lang="nl-NL" sz="3000" dirty="0"/>
              <a:t>Geduldig,  Plaatje, Herhalen, Positief, Gebruik voetbaltermen (teamgericht en individueel)</a:t>
            </a:r>
          </a:p>
        </p:txBody>
      </p:sp>
      <p:sp>
        <p:nvSpPr>
          <p:cNvPr id="7" name="Gelijkbenige driehoek 6">
            <a:extLst>
              <a:ext uri="{FF2B5EF4-FFF2-40B4-BE49-F238E27FC236}">
                <a16:creationId xmlns:a16="http://schemas.microsoft.com/office/drawing/2014/main" id="{E8B90BED-B0DE-45A0-988C-A7380557FC8C}"/>
              </a:ext>
            </a:extLst>
          </p:cNvPr>
          <p:cNvSpPr/>
          <p:nvPr/>
        </p:nvSpPr>
        <p:spPr>
          <a:xfrm>
            <a:off x="0" y="1"/>
            <a:ext cx="12192000" cy="723900"/>
          </a:xfrm>
          <a:prstGeom prst="triangle">
            <a:avLst>
              <a:gd name="adj" fmla="val 999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Gelijkbenige driehoek 8">
            <a:extLst>
              <a:ext uri="{FF2B5EF4-FFF2-40B4-BE49-F238E27FC236}">
                <a16:creationId xmlns:a16="http://schemas.microsoft.com/office/drawing/2014/main" id="{3D56BBC1-A31D-49A1-A218-6B9F5FF6B5A7}"/>
              </a:ext>
            </a:extLst>
          </p:cNvPr>
          <p:cNvSpPr/>
          <p:nvPr/>
        </p:nvSpPr>
        <p:spPr>
          <a:xfrm flipH="1">
            <a:off x="0" y="6115050"/>
            <a:ext cx="12192000" cy="723900"/>
          </a:xfrm>
          <a:prstGeom prst="triangle">
            <a:avLst>
              <a:gd name="adj" fmla="val 999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2882449D-8AFE-42F9-86B4-0A6AFE75C838}"/>
              </a:ext>
            </a:extLst>
          </p:cNvPr>
          <p:cNvSpPr txBox="1"/>
          <p:nvPr/>
        </p:nvSpPr>
        <p:spPr>
          <a:xfrm>
            <a:off x="2796778" y="-99714"/>
            <a:ext cx="62138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5400" dirty="0"/>
              <a:t>Vessem / DEES </a:t>
            </a:r>
            <a:r>
              <a:rPr lang="nl-NL" sz="4800" dirty="0"/>
              <a:t>jeugd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79869A6D-4EC3-4142-89F7-997C27E0A7F1}"/>
              </a:ext>
            </a:extLst>
          </p:cNvPr>
          <p:cNvSpPr txBox="1"/>
          <p:nvPr/>
        </p:nvSpPr>
        <p:spPr>
          <a:xfrm>
            <a:off x="879152" y="3842157"/>
            <a:ext cx="933282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u="sng" dirty="0"/>
              <a:t>De training:</a:t>
            </a:r>
          </a:p>
          <a:p>
            <a:r>
              <a:rPr lang="nl-NL" sz="1200" dirty="0"/>
              <a:t>De training voor deze leeftijdsgroep is tweemaal per week een uur. </a:t>
            </a:r>
          </a:p>
          <a:p>
            <a:r>
              <a:rPr lang="nl-NL" sz="1200" dirty="0"/>
              <a:t>Zorg als trainer dat voor de training start de oefenvormen grotendeels klaar staan en zorg ervoor dat je deze hebt voorbereid. </a:t>
            </a:r>
          </a:p>
          <a:p>
            <a:r>
              <a:rPr lang="nl-NL" sz="1200" dirty="0"/>
              <a:t>Voor deze leeftijdsgroep stel ik voor om 3 blokken van (18-20 min) voor te bereiden. Hier kun je diverse trainingsvormen stoppen. </a:t>
            </a:r>
          </a:p>
          <a:p>
            <a:r>
              <a:rPr lang="nl-NL" sz="1200" dirty="0"/>
              <a:t>Hier </a:t>
            </a:r>
            <a:r>
              <a:rPr lang="nl-NL" sz="1200"/>
              <a:t>dient wekelijks </a:t>
            </a:r>
            <a:r>
              <a:rPr lang="nl-NL" sz="1200" dirty="0"/>
              <a:t>een positiespel </a:t>
            </a:r>
            <a:r>
              <a:rPr lang="nl-NL" sz="1200" b="1" u="sng" dirty="0"/>
              <a:t>en</a:t>
            </a:r>
            <a:r>
              <a:rPr lang="nl-NL" sz="1200" dirty="0"/>
              <a:t> een partijvorm in zitten.</a:t>
            </a:r>
          </a:p>
          <a:p>
            <a:r>
              <a:rPr lang="nl-NL" sz="1200" dirty="0"/>
              <a:t>Deze leeftijdsgroep heeft onderstaande verbeterpunten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200" dirty="0"/>
              <a:t>Trappen van de bal zowel links als rechts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200" dirty="0"/>
              <a:t>Plezier in voetbal, door te werken aan het individu kan het kind successen vieren ontwikkelt zich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200" dirty="0"/>
              <a:t>Begrijpt voetbalbegrippen zoals knijpen / kantelen / aansluiten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200" dirty="0"/>
              <a:t>Begrijpt (simpele) voetbalsituaties en kan hier naar handelen. Bijv. overtal/</a:t>
            </a:r>
            <a:r>
              <a:rPr lang="nl-NL" sz="1200" dirty="0" err="1"/>
              <a:t>ondertal</a:t>
            </a:r>
            <a:r>
              <a:rPr lang="nl-NL" sz="1200" dirty="0"/>
              <a:t> - druk op de bal - veld klein / groot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200" dirty="0"/>
              <a:t>Omschakelen (aanvallen - verdedigen en andersom)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nl-NL" sz="1200" dirty="0"/>
              <a:t>Onderlinge positieve coaching</a:t>
            </a:r>
          </a:p>
          <a:p>
            <a:pPr marL="171450" indent="-171450">
              <a:buFontTx/>
              <a:buChar char="-"/>
            </a:pPr>
            <a:endParaRPr lang="nl-NL" sz="1200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C6C3D87-87FC-4029-83CC-0CAD512D3E3F}"/>
              </a:ext>
            </a:extLst>
          </p:cNvPr>
          <p:cNvSpPr txBox="1"/>
          <p:nvPr/>
        </p:nvSpPr>
        <p:spPr>
          <a:xfrm>
            <a:off x="8617765" y="4997397"/>
            <a:ext cx="31884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u="sng" dirty="0"/>
              <a:t>Ondersteuning:</a:t>
            </a:r>
          </a:p>
          <a:p>
            <a:r>
              <a:rPr lang="nl-NL" sz="1200" dirty="0"/>
              <a:t>Heb je een vraag of je weet niet goed hoe te handelen in een bepaalde situatie. Schroom dan niet en vraag hulp. </a:t>
            </a:r>
          </a:p>
          <a:p>
            <a:r>
              <a:rPr lang="nl-NL" sz="1200" dirty="0"/>
              <a:t>Binnen de vereniging zijn er aanspreekpunten die je kunnen helpen.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A2C61C58-1158-4143-8F0C-B5B4076F79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2866" y="4558964"/>
            <a:ext cx="769107" cy="417443"/>
          </a:xfrm>
          <a:prstGeom prst="rect">
            <a:avLst/>
          </a:prstGeom>
        </p:spPr>
      </p:pic>
      <p:pic>
        <p:nvPicPr>
          <p:cNvPr id="23" name="Afbeelding 22">
            <a:extLst>
              <a:ext uri="{FF2B5EF4-FFF2-40B4-BE49-F238E27FC236}">
                <a16:creationId xmlns:a16="http://schemas.microsoft.com/office/drawing/2014/main" id="{4B983366-47BC-45DC-8D6B-444D17CD68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6750" y="6212766"/>
            <a:ext cx="1828800" cy="417443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5C6E3B46-FB34-4602-9483-1C95DEB68FC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7860"/>
            <a:ext cx="1219200" cy="716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33F1C2F-53A4-4DD1-A7DD-89A7975D17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1880" y="1047488"/>
            <a:ext cx="2547924" cy="1053245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10DE3B94-BF7B-4F9E-860C-BCF9406E13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80632" y="3090889"/>
            <a:ext cx="1525551" cy="1166981"/>
          </a:xfrm>
          <a:prstGeom prst="rect">
            <a:avLst/>
          </a:prstGeom>
        </p:spPr>
      </p:pic>
      <p:sp>
        <p:nvSpPr>
          <p:cNvPr id="14" name="Tekstvak 13">
            <a:extLst>
              <a:ext uri="{FF2B5EF4-FFF2-40B4-BE49-F238E27FC236}">
                <a16:creationId xmlns:a16="http://schemas.microsoft.com/office/drawing/2014/main" id="{E39194EC-431B-4285-B9A6-25EB059B61A1}"/>
              </a:ext>
            </a:extLst>
          </p:cNvPr>
          <p:cNvSpPr txBox="1"/>
          <p:nvPr/>
        </p:nvSpPr>
        <p:spPr>
          <a:xfrm>
            <a:off x="994619" y="3475910"/>
            <a:ext cx="55823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1000" b="1" u="sng" dirty="0"/>
              <a:t>INFO: </a:t>
            </a:r>
            <a:r>
              <a:rPr lang="nl-NL" sz="1000" dirty="0"/>
              <a:t>https://www.knvb.nl/downloads/bestand/18548/infographicdoelgroepenjuniorenknvbassist</a:t>
            </a:r>
          </a:p>
        </p:txBody>
      </p:sp>
    </p:spTree>
    <p:extLst>
      <p:ext uri="{BB962C8B-B14F-4D97-AF65-F5344CB8AC3E}">
        <p14:creationId xmlns:p14="http://schemas.microsoft.com/office/powerpoint/2010/main" val="4111097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560</Words>
  <Application>Microsoft Office PowerPoint</Application>
  <PresentationFormat>Breedbeeld</PresentationFormat>
  <Paragraphs>44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Kantoorthema</vt:lpstr>
      <vt:lpstr>Vessem / DEES jeugd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Vessem / DEES jeugd</dc:title>
  <dc:creator>Veldhoven, Peter van</dc:creator>
  <cp:lastModifiedBy>Peter van Veldhoven</cp:lastModifiedBy>
  <cp:revision>15</cp:revision>
  <dcterms:created xsi:type="dcterms:W3CDTF">2020-10-21T13:25:50Z</dcterms:created>
  <dcterms:modified xsi:type="dcterms:W3CDTF">2021-05-01T08:47:16Z</dcterms:modified>
</cp:coreProperties>
</file>